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67" r:id="rId4"/>
    <p:sldId id="270" r:id="rId5"/>
    <p:sldId id="271" r:id="rId6"/>
    <p:sldId id="272" r:id="rId7"/>
    <p:sldId id="269" r:id="rId8"/>
    <p:sldId id="260" r:id="rId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599" autoAdjust="0"/>
  </p:normalViewPr>
  <p:slideViewPr>
    <p:cSldViewPr>
      <p:cViewPr varScale="1">
        <p:scale>
          <a:sx n="114" d="100"/>
          <a:sy n="114" d="100"/>
        </p:scale>
        <p:origin x="414" y="10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5/20/2020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5/20/2020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5/20/2020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5/20/2020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kdo.com/p/adafruit-rfm96w-lora-radio-transceiver-breakout-433-mhz-3073/" TargetMode="External"/><Relationship Id="rId2" Type="http://schemas.openxmlformats.org/officeDocument/2006/relationships/hyperlink" Target="https://github.com/HeppleHepp/T2W-Speed-controller-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2" y="1340768"/>
            <a:ext cx="9144000" cy="2667000"/>
          </a:xfrm>
        </p:spPr>
        <p:txBody>
          <a:bodyPr/>
          <a:lstStyle/>
          <a:p>
            <a:r>
              <a:rPr lang="en-US" dirty="0"/>
              <a:t>Arduino </a:t>
            </a:r>
            <a:r>
              <a:rPr lang="en-US" dirty="0" err="1"/>
              <a:t>LoRa</a:t>
            </a:r>
            <a:r>
              <a:rPr lang="en-US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Simply explained 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LoRa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Means ‘Long Range’.</a:t>
            </a:r>
          </a:p>
          <a:p>
            <a:r>
              <a:rPr lang="en-US" dirty="0"/>
              <a:t>Is a low power system.</a:t>
            </a:r>
          </a:p>
          <a:p>
            <a:r>
              <a:rPr lang="en-US" dirty="0"/>
              <a:t>Range of 20km with direct line of sight.</a:t>
            </a:r>
          </a:p>
          <a:p>
            <a:r>
              <a:rPr lang="en-US" dirty="0"/>
              <a:t>3.3V logic level.</a:t>
            </a:r>
          </a:p>
          <a:p>
            <a:r>
              <a:rPr lang="en-US" dirty="0"/>
              <a:t>Highly compatible with Raspberry Pi and Arduino.</a:t>
            </a:r>
          </a:p>
          <a:p>
            <a:r>
              <a:rPr lang="en-US" dirty="0"/>
              <a:t>Uses the Serial Peripheral Interface (SPI) to communicate.</a:t>
            </a:r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</a:t>
            </a:r>
            <a:r>
              <a:rPr lang="en-US" dirty="0" err="1"/>
              <a:t>LoRa</a:t>
            </a:r>
            <a:r>
              <a:rPr lang="en-US" dirty="0"/>
              <a:t> work?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4929F-1292-4062-B07E-CE83F34EA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868" y="1631629"/>
            <a:ext cx="3912659" cy="32403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F4F3D6-C48D-4AB7-977E-60F1E3801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348" y="1628800"/>
            <a:ext cx="5400600" cy="48613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8FFBE9-B225-429D-8068-2D50470201B4}"/>
              </a:ext>
            </a:extLst>
          </p:cNvPr>
          <p:cNvSpPr txBox="1"/>
          <p:nvPr/>
        </p:nvSpPr>
        <p:spPr>
          <a:xfrm>
            <a:off x="837828" y="5301208"/>
            <a:ext cx="432048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2400" dirty="0"/>
              <a:t>RFM96W works on 433MHz</a:t>
            </a:r>
          </a:p>
        </p:txBody>
      </p:sp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32A8B-FB9B-4E76-B4F7-A58B5ADC4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Rundown of SPI and Chip Select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94446-1460-460E-88AE-5D04E4DF0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80" y="2636912"/>
            <a:ext cx="6496050" cy="2324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516F4F-F635-47E0-BC62-FFC4FF542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4332" y="3261083"/>
            <a:ext cx="934210" cy="10757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6D6D2F-0A50-47BF-8BD1-B3081FA700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8588" y="2601259"/>
            <a:ext cx="3429346" cy="2321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3C5DFB-2129-4E24-A458-AABBFBD0AA01}"/>
              </a:ext>
            </a:extLst>
          </p:cNvPr>
          <p:cNvSpPr txBox="1"/>
          <p:nvPr/>
        </p:nvSpPr>
        <p:spPr>
          <a:xfrm>
            <a:off x="287811" y="5166833"/>
            <a:ext cx="10173041" cy="13111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GB" sz="2400" dirty="0"/>
              <a:t>When CS/SS is LOW, the Module will accept signals from SCK, MISO and MOSI.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MOSI = Master Out Slave In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MISO = Master In Slave Out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SCK = Serial Clock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600" dirty="0"/>
              <a:t>CS/SS = Chip Select/Slave Select</a:t>
            </a:r>
          </a:p>
        </p:txBody>
      </p:sp>
    </p:spTree>
    <p:extLst>
      <p:ext uri="{BB962C8B-B14F-4D97-AF65-F5344CB8AC3E}">
        <p14:creationId xmlns:p14="http://schemas.microsoft.com/office/powerpoint/2010/main" val="1055144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0C390-7016-4C4D-9201-F53B67350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Multiple SPI modules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E5CB71-8D7D-4529-8DE4-ED24089A1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72" y="1772816"/>
            <a:ext cx="6229350" cy="4429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9A59AB-28C9-4865-B501-8123D257D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1480" y="2420888"/>
            <a:ext cx="812932" cy="9361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BC8197-B6E4-433D-B4F3-6EF66138A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4532" y="1755130"/>
            <a:ext cx="2695542" cy="2232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7B15E0-FC09-457E-9562-0E357CE270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8308" y="4677941"/>
            <a:ext cx="1084542" cy="7486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98FF86-519F-41BA-91B1-CBF12F9C5B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6523" y="3987378"/>
            <a:ext cx="2791559" cy="221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55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8CBB3-EC47-46F9-9D80-57C0D18E3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Pin Table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A7A2C3-DBFA-45FE-A104-E6FF15F47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57" y="1893478"/>
            <a:ext cx="11857909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51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Setup.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78A035-6015-46CB-A24C-017D16CD9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069" y="1879473"/>
            <a:ext cx="2590915" cy="22349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D1E1B8-2ADC-4ADB-8C16-D5E87B899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796" y="2996952"/>
            <a:ext cx="5762013" cy="3434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0A7A7E-5395-4132-9A86-D9E516DD7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992" y="1916831"/>
            <a:ext cx="5755817" cy="10801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5DBA55-8E56-4178-9729-614CBFB2CF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5674" y="1916832"/>
            <a:ext cx="1135253" cy="13072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517587-494E-4120-AC92-7C40991886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09683" y="4248973"/>
            <a:ext cx="3429346" cy="232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55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0C5F85-339E-4BD2-AA46-7F023C178351}"/>
              </a:ext>
            </a:extLst>
          </p:cNvPr>
          <p:cNvSpPr txBox="1"/>
          <p:nvPr/>
        </p:nvSpPr>
        <p:spPr>
          <a:xfrm>
            <a:off x="981845" y="1772816"/>
            <a:ext cx="892899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Uses the </a:t>
            </a:r>
            <a:r>
              <a:rPr lang="en-GB" sz="2400" dirty="0" err="1"/>
              <a:t>SPI.h</a:t>
            </a:r>
            <a:r>
              <a:rPr lang="en-GB" sz="2400" dirty="0"/>
              <a:t> and </a:t>
            </a:r>
            <a:r>
              <a:rPr lang="en-GB" sz="2400" dirty="0" err="1"/>
              <a:t>LoRa.h</a:t>
            </a:r>
            <a:r>
              <a:rPr lang="en-GB" sz="2400" dirty="0"/>
              <a:t>  Libraries linked in GitHub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Example Code is linked in GitHub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hlinkClick r:id="rId2"/>
              </a:rPr>
              <a:t>https://github.com/HeppleHepp/T2W-Speed-controller-</a:t>
            </a:r>
            <a:endParaRPr lang="en-GB" sz="24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>
                <a:hlinkClick r:id="rId3"/>
              </a:rPr>
              <a:t>https://www.okdo.com/p/adafruit-rfm96w-lora-radio-transceiver-breakout-433-mhz-3073/</a:t>
            </a:r>
            <a:r>
              <a:rPr lang="en-GB" sz="2400" dirty="0"/>
              <a:t>  - Adafruit RFM 96W 433MHz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Datasheet for the transceiver is on the GitHub page</a:t>
            </a:r>
          </a:p>
        </p:txBody>
      </p:sp>
    </p:spTree>
    <p:extLst>
      <p:ext uri="{BB962C8B-B14F-4D97-AF65-F5344CB8AC3E}">
        <p14:creationId xmlns:p14="http://schemas.microsoft.com/office/powerpoint/2010/main" val="413515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{DE559DFC-D312-4E3B-8D4A-261493D9D173}tf02804846</Template>
  <TotalTime>231</TotalTime>
  <Words>170</Words>
  <Application>Microsoft Office PowerPoint</Application>
  <PresentationFormat>Custom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Consolas</vt:lpstr>
      <vt:lpstr>Corbel</vt:lpstr>
      <vt:lpstr>Chalkboard 16x9</vt:lpstr>
      <vt:lpstr>Arduino LoRa </vt:lpstr>
      <vt:lpstr>LoRa</vt:lpstr>
      <vt:lpstr>How does LoRa work?</vt:lpstr>
      <vt:lpstr>Rundown of SPI and Chip Select</vt:lpstr>
      <vt:lpstr>Multiple SPI modules</vt:lpstr>
      <vt:lpstr>Pin Table</vt:lpstr>
      <vt:lpstr>Getting Setup.</vt:lpstr>
      <vt:lpstr>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LoRa &amp; Data Log</dc:title>
  <dc:creator>Ben Hepple (Pupil)</dc:creator>
  <cp:lastModifiedBy>Ben Hepple (Pupil)</cp:lastModifiedBy>
  <cp:revision>18</cp:revision>
  <dcterms:created xsi:type="dcterms:W3CDTF">2020-05-19T17:41:40Z</dcterms:created>
  <dcterms:modified xsi:type="dcterms:W3CDTF">2020-05-20T16:54:21Z</dcterms:modified>
</cp:coreProperties>
</file>

<file path=docProps/thumbnail.jpeg>
</file>